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3" r:id="rId5"/>
    <p:sldId id="337" r:id="rId6"/>
    <p:sldId id="295" r:id="rId7"/>
    <p:sldId id="296" r:id="rId8"/>
    <p:sldId id="338" r:id="rId9"/>
    <p:sldId id="342" r:id="rId10"/>
    <p:sldId id="339" r:id="rId11"/>
    <p:sldId id="341" r:id="rId12"/>
    <p:sldId id="340" r:id="rId1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orient="horz" pos="1920">
          <p15:clr>
            <a:srgbClr val="A4A3A4"/>
          </p15:clr>
        </p15:guide>
        <p15:guide id="3" orient="horz" pos="2400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  <p15:guide id="8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5086" autoAdjust="0"/>
  </p:normalViewPr>
  <p:slideViewPr>
    <p:cSldViewPr>
      <p:cViewPr varScale="1">
        <p:scale>
          <a:sx n="109" d="100"/>
          <a:sy n="109" d="100"/>
        </p:scale>
        <p:origin x="1500" y="102"/>
      </p:cViewPr>
      <p:guideLst>
        <p:guide orient="horz" pos="336"/>
        <p:guide orient="horz" pos="1920"/>
        <p:guide orient="horz" pos="2400"/>
        <p:guide orient="horz" pos="4176"/>
        <p:guide orient="horz" pos="1344"/>
        <p:guide pos="2880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2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579054"/>
            <a:ext cx="40379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 dirty="0"/>
              <a:t>Maßnahmenumsetzung im NSG Sandheiden und Dünen bei Sandweier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46" y="9264863"/>
            <a:ext cx="23307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 dirty="0"/>
              <a:t>Fr. Zech, Ortschaftsratsitzung, 03.07.18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43472" y="9264863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6F632D5-2D70-47D0-BB7D-D923035022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968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330888"/>
            <a:ext cx="100027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102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7" y="4715154"/>
            <a:ext cx="4531783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08475" y="9474606"/>
            <a:ext cx="231634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9766" y="9474606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96001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19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2150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Titel des Vortrags</a:t>
            </a:r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208475" y="9474606"/>
            <a:ext cx="1989327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Vortragender, Anlass, 11. Juli 2005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5237318" y="9474606"/>
            <a:ext cx="395941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Seite </a:t>
            </a:r>
            <a:fld id="{6CF01C18-1EBD-408F-8073-3253A7A344D5}" type="slidenum">
              <a:rPr lang="de-DE" altLang="de-DE" sz="1000">
                <a:latin typeface="Arial" charset="0"/>
              </a:rPr>
              <a:pPr/>
              <a:t>2</a:t>
            </a:fld>
            <a:endParaRPr lang="de-DE" altLang="de-DE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864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770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69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86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:\SG_11c\Ausstellungen_LGA\Neues Landeslayout\rpklogos\rpk_2c\RPLOGO2C100.tif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553075"/>
            <a:ext cx="2166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098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charset="0"/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441450" cy="152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de-DE"/>
              <a:t>Stuttgart, </a:t>
            </a:r>
            <a:fld id="{8F81F569-079A-4634-ADC9-BBBAE386FC17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5249944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369E65D6-1778-4630-B3A1-2CFCD30DF6C2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D2FBDAD9-3326-4782-BDB1-43BEA3F87F40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58330280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533400"/>
            <a:ext cx="1962150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34050" cy="5181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4A5D811-3EEE-4537-B875-C8D0CE35C033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B4602EC4-7825-4945-A960-F8019C702DAD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698732223"/>
      </p:ext>
    </p:extLst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r>
              <a:rPr lang="de-DE" noProof="0"/>
              <a:t>Klicken Sie auf das Symbol, um die SmartArt-Grafik hinzuzufügen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8E0796D-51D8-4009-97F1-9F04DAEF1A22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DD24E6DF-8ADF-4217-9707-63FFB822751A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90580120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E6F683C9-8D0E-4390-B62B-FB3ED9DC5DE1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9B667814-AE84-4770-8618-5E654F9788E3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099980073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44E65534-AAAE-4459-89D1-A899410230ED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547BE470-FA0E-437B-A522-B4A101195D10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65075688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7593BA33-60CE-421A-A42E-2FEC17014234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A9FFBAF1-ADE3-4A0F-AC9B-5014DF2624DC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74193931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CF46E182-8567-4796-A836-5194B4B6BAB0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1D365743-70AA-46AF-98F4-2A35DF8EC783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727317447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9F76F794-FBAE-47A9-B0BF-FB00863B54BD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C077AF19-C4F1-4108-9A57-5AADAF4EBCA7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2268758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73BC2A3-EA24-497E-9BC7-B0C5C4581D86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959FA364-8C71-4CE7-B791-443DF6A5B70D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70643706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9468F13B-82E8-4A7E-86F2-21257E9661FA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A74FC97E-BBDD-455E-AD95-F80266165514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868103346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BB6938F0-5999-4F59-A5D8-B78E52CC9CA8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CFD7F61A-DE23-49A1-9D34-07D70DC85912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355309662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8D936007-8130-4EA6-87E4-4F05C63A2621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EE120830-1E1F-4C5E-8CAC-E84083B1EDAF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014957256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3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32170F4-D9FD-4A80-A6D5-22D26A933813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CD9A85CF-9919-4366-833F-1924E50D06B8}" type="datetime1">
              <a:rPr lang="de-DE" altLang="de-DE"/>
              <a:pPr>
                <a:defRPr/>
              </a:pPr>
              <a:t>21.09.2023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  <p:pic>
        <p:nvPicPr>
          <p:cNvPr id="1030" name="Picture 9" descr="R:\SG_11c\Ausstellungen_LGA\Neues Landeslayout\rpklogos\rpk_2c\RPLOGO2C100.t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5930900"/>
            <a:ext cx="1406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pull dir="r"/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196752"/>
            <a:ext cx="820891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Besucherlenkung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 Vogelschutzgebiet „</a:t>
            </a:r>
            <a:r>
              <a:rPr kumimoji="0" lang="de-DE" alt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Acher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-Niederung“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Teilgebiet Laufer Mark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Gemeinderatssitzung Lauf</a:t>
            </a:r>
            <a:br>
              <a:rPr kumimoji="0" lang="de-DE" alt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5517232"/>
            <a:ext cx="7772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90000"/>
              <a:buFontTx/>
              <a:buNone/>
              <a:defRPr sz="16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57238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de-DE" b="0" kern="0" dirty="0">
                <a:cs typeface="Arial" charset="0"/>
              </a:rPr>
              <a:t>19.09.2023</a:t>
            </a:r>
          </a:p>
          <a:p>
            <a:r>
              <a:rPr lang="de-DE" altLang="de-DE" b="0" kern="0" dirty="0">
                <a:cs typeface="Arial" charset="0"/>
              </a:rPr>
              <a:t>Lena Zech (RPK Ref. 56) </a:t>
            </a:r>
          </a:p>
        </p:txBody>
      </p:sp>
    </p:spTree>
    <p:extLst>
      <p:ext uri="{BB962C8B-B14F-4D97-AF65-F5344CB8AC3E}">
        <p14:creationId xmlns:p14="http://schemas.microsoft.com/office/powerpoint/2010/main" val="30579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2"/>
          <p:cNvSpPr txBox="1">
            <a:spLocks noChangeArrowheads="1"/>
          </p:cNvSpPr>
          <p:nvPr/>
        </p:nvSpPr>
        <p:spPr bwMode="auto">
          <a:xfrm>
            <a:off x="1403350" y="83661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/>
              <a:t> </a:t>
            </a:r>
          </a:p>
        </p:txBody>
      </p:sp>
      <p:sp>
        <p:nvSpPr>
          <p:cNvPr id="5123" name="Textfeld 5"/>
          <p:cNvSpPr txBox="1">
            <a:spLocks noChangeArrowheads="1"/>
          </p:cNvSpPr>
          <p:nvPr/>
        </p:nvSpPr>
        <p:spPr bwMode="auto">
          <a:xfrm>
            <a:off x="107950" y="188913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Artenschutzprogramm Wiesenbrüterschutz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388" y="764704"/>
            <a:ext cx="8964612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seit 2004 an Bioplan Bühl (Dr. Martin Boschert) vergeben: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Erhebung Bestände und Monitoring des Bruterfolgs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Konzepterstellung und Begleitung der Maßnahmenumsetzung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Vernetzung der Akteure durch die Gründung eines Arbeitskreises Wiesenbrüterschutz und Förderprogrammes Kiebitz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Zentrale Elemente der Konzeption: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Lebensraum verbessern</a:t>
            </a: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Nester schützen</a:t>
            </a: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Einschränkungen von Störungen 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251520" y="4509120"/>
            <a:ext cx="5112568" cy="1006957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766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250825" y="188913"/>
            <a:ext cx="889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VSG </a:t>
            </a:r>
            <a:r>
              <a:rPr lang="de-DE" altLang="de-DE" sz="2800" b="1" dirty="0" err="1">
                <a:latin typeface="Arial" charset="0"/>
                <a:cs typeface="Arial" charset="0"/>
              </a:rPr>
              <a:t>Acher</a:t>
            </a:r>
            <a:r>
              <a:rPr lang="de-DE" altLang="de-DE" sz="2800" b="1" dirty="0">
                <a:latin typeface="Arial" charset="0"/>
                <a:cs typeface="Arial" charset="0"/>
              </a:rPr>
              <a:t>-Niederung </a:t>
            </a:r>
            <a:r>
              <a:rPr lang="de-DE" altLang="de-DE" sz="2000" b="1" dirty="0">
                <a:latin typeface="Arial" charset="0"/>
                <a:cs typeface="Arial" charset="0"/>
              </a:rPr>
              <a:t>- Stand Besucherlenkung durch Allgemeinverfügungen</a:t>
            </a:r>
            <a:endParaRPr lang="de-DE" altLang="de-DE" sz="1800" dirty="0">
              <a:latin typeface="Arial" charset="0"/>
              <a:cs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37021" y="991457"/>
            <a:ext cx="8320781" cy="5728321"/>
            <a:chOff x="250825" y="764704"/>
            <a:chExt cx="8681516" cy="5976664"/>
          </a:xfrm>
        </p:grpSpPr>
        <p:pic>
          <p:nvPicPr>
            <p:cNvPr id="6146" name="Picture 2" descr="R:\SG-B\LK_RA_BAD\8850.25 ASP\Vögel\3_AK Wiesenbrüter\2019\AK Treffen Herbst\Shapes\ÜbersichtSasbacher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" t="3520" r="2155" b="3346"/>
            <a:stretch/>
          </p:blipFill>
          <p:spPr bwMode="auto">
            <a:xfrm>
              <a:off x="250825" y="764704"/>
              <a:ext cx="8681516" cy="597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egende mit Pfeil nach rechts 2"/>
            <p:cNvSpPr>
              <a:spLocks noChangeArrowheads="1"/>
            </p:cNvSpPr>
            <p:nvPr/>
          </p:nvSpPr>
          <p:spPr bwMode="auto">
            <a:xfrm>
              <a:off x="2843808" y="3392996"/>
              <a:ext cx="2232521" cy="360040"/>
            </a:xfrm>
            <a:prstGeom prst="rightArrowCallout">
              <a:avLst>
                <a:gd name="adj1" fmla="val 25000"/>
                <a:gd name="adj2" fmla="val 25000"/>
                <a:gd name="adj3" fmla="val 24992"/>
                <a:gd name="adj4" fmla="val 87407"/>
              </a:avLst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30000"/>
                </a:spcBef>
                <a:buSzPct val="90000"/>
                <a:buChar char="•"/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buChar char="–"/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de-DE" altLang="de-DE" sz="1600" b="1" dirty="0">
                  <a:latin typeface="Arial" charset="0"/>
                  <a:cs typeface="Arial" charset="0"/>
                </a:rPr>
                <a:t>Laufer Mark</a:t>
              </a:r>
            </a:p>
          </p:txBody>
        </p:sp>
        <p:sp>
          <p:nvSpPr>
            <p:cNvPr id="6" name="Legende mit Pfeil nach rechts 2"/>
            <p:cNvSpPr>
              <a:spLocks noChangeArrowheads="1"/>
            </p:cNvSpPr>
            <p:nvPr/>
          </p:nvSpPr>
          <p:spPr bwMode="auto">
            <a:xfrm>
              <a:off x="2555776" y="2744924"/>
              <a:ext cx="2808585" cy="360040"/>
            </a:xfrm>
            <a:prstGeom prst="rightArrowCallout">
              <a:avLst>
                <a:gd name="adj1" fmla="val 25000"/>
                <a:gd name="adj2" fmla="val 25000"/>
                <a:gd name="adj3" fmla="val 24992"/>
                <a:gd name="adj4" fmla="val 87407"/>
              </a:avLst>
            </a:prstGeom>
            <a:solidFill>
              <a:srgbClr val="92D05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30000"/>
                </a:spcBef>
                <a:buSzPct val="90000"/>
                <a:buChar char="•"/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buChar char="–"/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de-DE" altLang="de-DE" sz="1600" b="1" dirty="0" err="1">
                  <a:latin typeface="Arial" charset="0"/>
                  <a:cs typeface="Arial" charset="0"/>
                </a:rPr>
                <a:t>Obersasbacher</a:t>
              </a:r>
              <a:r>
                <a:rPr lang="de-DE" altLang="de-DE" sz="1600" b="1" dirty="0">
                  <a:latin typeface="Arial" charset="0"/>
                  <a:cs typeface="Arial" charset="0"/>
                </a:rPr>
                <a:t> Mark</a:t>
              </a:r>
            </a:p>
          </p:txBody>
        </p:sp>
        <p:sp>
          <p:nvSpPr>
            <p:cNvPr id="7" name="Legende mit Pfeil nach rechts 2"/>
            <p:cNvSpPr>
              <a:spLocks noChangeArrowheads="1"/>
            </p:cNvSpPr>
            <p:nvPr/>
          </p:nvSpPr>
          <p:spPr bwMode="auto">
            <a:xfrm>
              <a:off x="611560" y="4581128"/>
              <a:ext cx="2808585" cy="360040"/>
            </a:xfrm>
            <a:prstGeom prst="rightArrowCallout">
              <a:avLst>
                <a:gd name="adj1" fmla="val 25000"/>
                <a:gd name="adj2" fmla="val 25000"/>
                <a:gd name="adj3" fmla="val 24992"/>
                <a:gd name="adj4" fmla="val 87407"/>
              </a:avLst>
            </a:prstGeom>
            <a:solidFill>
              <a:srgbClr val="92D05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30000"/>
                </a:spcBef>
                <a:buSzPct val="90000"/>
                <a:buChar char="•"/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buChar char="–"/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spcBef>
                  <a:spcPct val="30000"/>
                </a:spcBef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Char char="•"/>
                <a:defRPr sz="20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de-DE" altLang="de-DE" sz="1600" b="1" dirty="0" err="1">
                  <a:latin typeface="Arial" charset="0"/>
                  <a:cs typeface="Arial" charset="0"/>
                </a:rPr>
                <a:t>Fünfheimburger</a:t>
              </a:r>
              <a:r>
                <a:rPr lang="de-DE" altLang="de-DE" sz="1600" b="1" dirty="0">
                  <a:latin typeface="Arial" charset="0"/>
                  <a:cs typeface="Arial" charset="0"/>
                </a:rPr>
                <a:t> Wald</a:t>
              </a:r>
            </a:p>
          </p:txBody>
        </p:sp>
        <p:sp>
          <p:nvSpPr>
            <p:cNvPr id="2" name="Legende mit Pfeil nach links 1"/>
            <p:cNvSpPr/>
            <p:nvPr/>
          </p:nvSpPr>
          <p:spPr bwMode="auto">
            <a:xfrm>
              <a:off x="5940152" y="1484784"/>
              <a:ext cx="1512168" cy="36004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8338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"/>
                </a:rPr>
                <a:t>Aarbruch</a:t>
              </a:r>
              <a:endPara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"/>
              </a:endParaRPr>
            </a:p>
          </p:txBody>
        </p:sp>
        <p:sp>
          <p:nvSpPr>
            <p:cNvPr id="10" name="Legende mit Pfeil nach links 9"/>
            <p:cNvSpPr/>
            <p:nvPr/>
          </p:nvSpPr>
          <p:spPr bwMode="auto">
            <a:xfrm>
              <a:off x="2771800" y="5229200"/>
              <a:ext cx="1728533" cy="36004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3748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"/>
                </a:rPr>
                <a:t>Gaukhurst</a:t>
              </a:r>
              <a:endPara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"/>
              </a:endParaRPr>
            </a:p>
          </p:txBody>
        </p:sp>
        <p:sp>
          <p:nvSpPr>
            <p:cNvPr id="11" name="Legende mit Pfeil nach links 10"/>
            <p:cNvSpPr/>
            <p:nvPr/>
          </p:nvSpPr>
          <p:spPr bwMode="auto">
            <a:xfrm>
              <a:off x="4067944" y="4581128"/>
              <a:ext cx="2088232" cy="36004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7357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"/>
                </a:rPr>
                <a:t>Prinzipalwiesen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250825" y="188912"/>
            <a:ext cx="8893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Laufer Mark </a:t>
            </a:r>
            <a:r>
              <a:rPr lang="de-DE" altLang="de-DE" dirty="0">
                <a:latin typeface="Arial" charset="0"/>
                <a:cs typeface="Arial" charset="0"/>
              </a:rPr>
              <a:t>– Problemstellung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402838" y="1340768"/>
            <a:ext cx="8352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SzTx/>
            </a:pPr>
            <a:r>
              <a:rPr lang="de-DE" altLang="de-DE" sz="2000" dirty="0">
                <a:latin typeface="Arial" charset="0"/>
                <a:cs typeface="Arial" charset="0"/>
              </a:rPr>
              <a:t>Hohe Anzahl und hohe Frequenz an Besuchern auf dem zentralen Weg</a:t>
            </a:r>
          </a:p>
          <a:p>
            <a:pPr>
              <a:spcBef>
                <a:spcPct val="0"/>
              </a:spcBef>
              <a:buSzTx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SzTx/>
            </a:pPr>
            <a:r>
              <a:rPr lang="de-DE" altLang="de-DE" sz="2000" dirty="0">
                <a:latin typeface="Arial" charset="0"/>
                <a:cs typeface="Arial" charset="0"/>
              </a:rPr>
              <a:t>Freilaufende Hunde</a:t>
            </a:r>
          </a:p>
          <a:p>
            <a:pPr marL="0" indent="0">
              <a:spcBef>
                <a:spcPct val="0"/>
              </a:spcBef>
              <a:buSzTx/>
              <a:buNone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de-DE" altLang="de-DE" sz="2000" dirty="0">
                <a:latin typeface="Arial" charset="0"/>
                <a:cs typeface="Arial" charset="0"/>
                <a:sym typeface="Wingdings" panose="05000000000000000000" pitchFamily="2" charset="2"/>
              </a:rPr>
              <a:t> H</a:t>
            </a:r>
            <a:r>
              <a:rPr lang="de-DE" altLang="de-DE" sz="2000" dirty="0">
                <a:latin typeface="Arial" charset="0"/>
                <a:cs typeface="Arial" charset="0"/>
              </a:rPr>
              <a:t>äufige, visuelle und akustische Störungen, ggf. direkte Gefährdung</a:t>
            </a:r>
          </a:p>
          <a:p>
            <a:pPr marL="0" indent="0">
              <a:spcBef>
                <a:spcPct val="0"/>
              </a:spcBef>
              <a:buSzTx/>
              <a:buNone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de-DE" altLang="de-DE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0825" y="188912"/>
            <a:ext cx="8893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 err="1">
                <a:latin typeface="Arial" charset="0"/>
                <a:cs typeface="Arial" charset="0"/>
              </a:rPr>
              <a:t>Fünfheimburgerwald</a:t>
            </a:r>
            <a:r>
              <a:rPr lang="de-DE" altLang="de-DE" sz="2800" b="1" dirty="0">
                <a:latin typeface="Arial" charset="0"/>
                <a:cs typeface="Arial" charset="0"/>
              </a:rPr>
              <a:t> </a:t>
            </a:r>
            <a:r>
              <a:rPr lang="de-DE" altLang="de-DE" dirty="0">
                <a:latin typeface="Arial" charset="0"/>
                <a:cs typeface="Arial" charset="0"/>
              </a:rPr>
              <a:t>– Abgrenzung Betretungsverbot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04248" y="836712"/>
            <a:ext cx="2339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Abgrenzung an Hotspotbereich mit neu geschaffenen Strukturen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Ökokonto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Sinnige Abgrenzung entlang der Wege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215" r="26375" b="3215"/>
          <a:stretch/>
        </p:blipFill>
        <p:spPr>
          <a:xfrm>
            <a:off x="323528" y="836712"/>
            <a:ext cx="6318702" cy="58326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37747" r="7475" b="44431"/>
          <a:stretch/>
        </p:blipFill>
        <p:spPr>
          <a:xfrm>
            <a:off x="5077232" y="3753036"/>
            <a:ext cx="15841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0825" y="188912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Laufer Mark </a:t>
            </a:r>
            <a:r>
              <a:rPr lang="de-DE" altLang="de-DE" dirty="0">
                <a:latin typeface="Arial" charset="0"/>
                <a:cs typeface="Arial" charset="0"/>
              </a:rPr>
              <a:t>– Wesentliche Regelungen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0825" y="548680"/>
            <a:ext cx="878567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Betretungs- und Nutzungsverbote </a:t>
            </a:r>
          </a:p>
          <a:p>
            <a:endParaRPr 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Im Zeitraum vom 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März bis einschließlich 31. Juli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ist im Geltungsbereich der Allgemeinverfügung verboten: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Betreten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Befahren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Hunde und vergleichbare Haus- oder Nutztiere zu bringen oder dort laufen zu lassen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Ausnahmen von den Betretungs- und Nutzungsverboten </a:t>
            </a:r>
          </a:p>
          <a:p>
            <a:endParaRPr 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Verbote gelten nicht für: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Jagdausübung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Energieversorger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nach Ankündigung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Landwirtschaftliche Nutzung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mit der Maßgabe, dass eine maschinelle </a:t>
            </a: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Bewirtschaftung in Grünland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nur nach einer vorherigen </a:t>
            </a: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Unbedenklichkeitserklärung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durch den Gutachter des Artenschutzprogramms erfolgen darf. Die Unbedenklichkeitserklärung kann beim Gutachter des Artenschutzprogramms oder beim Schutzgebietsbetreuer des Regierungspräsidiums Karlsruhe telefonisch oder schriftlich angefragt werden.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Bruten in </a:t>
            </a: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Ackerflächen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wird das Regierungspräsidium oder ASP-Gutachter </a:t>
            </a: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auf den jeweiligen Bewirtschafter zugehen.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Behördliche Kontrollen, Kartierungen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und andere zwingend erforderliche Termine vor Ort, die von Behörden oder im Auftrag von Behörden durchgeführt werden.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höhere Naturschutzbehörde kann weitere Ausnahmen zulassen.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250825" y="188912"/>
            <a:ext cx="8893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Laufer Mark  </a:t>
            </a:r>
            <a:r>
              <a:rPr lang="de-DE" altLang="de-DE" dirty="0">
                <a:latin typeface="Arial" charset="0"/>
                <a:cs typeface="Arial" charset="0"/>
              </a:rPr>
              <a:t>– Besucherlenkungskonzept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215" r="2750" b="3215"/>
          <a:stretch/>
        </p:blipFill>
        <p:spPr>
          <a:xfrm>
            <a:off x="323528" y="711199"/>
            <a:ext cx="8362345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0825" y="188912"/>
            <a:ext cx="8893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Laufer Mark </a:t>
            </a:r>
            <a:r>
              <a:rPr lang="de-DE" altLang="de-DE" dirty="0">
                <a:latin typeface="Arial" charset="0"/>
                <a:cs typeface="Arial" charset="0"/>
              </a:rPr>
              <a:t>– Beispiel Informationstafel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56763" t="5334" r="192" b="7990"/>
          <a:stretch/>
        </p:blipFill>
        <p:spPr>
          <a:xfrm>
            <a:off x="271134" y="764703"/>
            <a:ext cx="8405322" cy="6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0825" y="188912"/>
            <a:ext cx="8893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800" b="1" dirty="0">
                <a:latin typeface="Arial" charset="0"/>
                <a:cs typeface="Arial" charset="0"/>
              </a:rPr>
              <a:t>Laufer Mark </a:t>
            </a:r>
            <a:r>
              <a:rPr lang="de-DE" altLang="de-DE" dirty="0">
                <a:latin typeface="Arial" charset="0"/>
                <a:cs typeface="Arial" charset="0"/>
              </a:rPr>
              <a:t>– Beispiel Verbotsschild</a:t>
            </a:r>
            <a:endParaRPr lang="de-DE" altLang="de-DE" sz="2000" dirty="0">
              <a:latin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" y="980728"/>
            <a:ext cx="7379080" cy="53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Vorlage_PRAESENTATION_RP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CEC74E071464458E0086396A96436E" ma:contentTypeVersion="1" ma:contentTypeDescription="Ein neues Dokument erstellen." ma:contentTypeScope="" ma:versionID="e34ec9be5cc9263bb9342aa6b2309d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F63CB1-683C-494A-B559-909058CA3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0A056A-AA92-4365-8C27-CC4EDB7D6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34EF88-AF6F-4C83-A31B-06E80C8E9CF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Vorlage_PRAESENTATION_RP</Template>
  <TotalTime>0</TotalTime>
  <Words>382</Words>
  <Application>Microsoft Office PowerPoint</Application>
  <PresentationFormat>Bildschirmpräsentation (4:3)</PresentationFormat>
  <Paragraphs>80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</vt:lpstr>
      <vt:lpstr>Arial Black</vt:lpstr>
      <vt:lpstr>Times</vt:lpstr>
      <vt:lpstr>Vorlage_PRAESENTATION_RP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Naturschutzgebiet Hilpertsau  – Maßnahmenumsetzung</dc:title>
  <dc:subject>PowerPoint-Präsentation</dc:subject>
  <dc:creator>Zech, Lena (RPK)</dc:creator>
  <cp:lastModifiedBy>Andrea Fallert</cp:lastModifiedBy>
  <cp:revision>198</cp:revision>
  <cp:lastPrinted>2018-06-29T13:21:22Z</cp:lastPrinted>
  <dcterms:created xsi:type="dcterms:W3CDTF">2018-01-31T08:36:00Z</dcterms:created>
  <dcterms:modified xsi:type="dcterms:W3CDTF">2023-09-21T10:06:11Z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